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3"/>
    <p:sldId id="1140" r:id="rId4"/>
    <p:sldId id="1142" r:id="rId5"/>
    <p:sldId id="1143" r:id="rId6"/>
    <p:sldId id="1144" r:id="rId7"/>
    <p:sldId id="1145" r:id="rId8"/>
    <p:sldId id="1146" r:id="rId9"/>
  </p:sldIdLst>
  <p:sldSz cx="12190095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39B97A"/>
    <a:srgbClr val="1EB26A"/>
    <a:srgbClr val="E3F2E7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基础训练 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088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是一篇应用文。文章主要介绍了青少年做兼职工作的好处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并列举了遛狗员、服务员、庭院园艺工、宠物托管员这几种适合青少年的兼职工作及其工作时间、职责和报酬等信息。</a:t>
            </a:r>
            <a:endParaRPr lang="zh-CN" altLang="zh-CN" sz="10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54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579741"/>
            <a:ext cx="1362075" cy="3321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46" y="1026233"/>
            <a:ext cx="10640319" cy="132264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teens, part-time jobs are a great way to make some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also help the teens learn responsibility and get valuable work experience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teens can find out what they really like to do in the future by experiencing different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look for a part-time job in your free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part-time jobs suitable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2998116"/>
          <a:ext cx="11422983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544716"/>
                <a:gridCol w="587826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Working hours are from 5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 take dogs out for exercise, feed them and make them active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 an hour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Server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6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Monday to Friday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 to take customers’ orders, serve customers’ food and help them as needed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$130 a week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268760"/>
          <a:ext cx="1137726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522524"/>
                <a:gridCol w="5854740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Yard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Needed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Spend 2 hours every Saturday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yard worker needs to cut the grass, plant flowers and everything necessary in a yard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$30 a day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Sitter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Needed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 to care for different animal friends while their owners are away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necessary to feed and cheer up the pets in order to keep them healthy and active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$12 an hour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458112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/>
              <a:t>（　　）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passage, having a part-time job can help teens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wisely 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 and active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responsible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8622" y="862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pic>
        <p:nvPicPr>
          <p:cNvPr id="4" name="箭头右.eps" descr="id:21474877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1273845" y="4149080"/>
            <a:ext cx="572770" cy="450850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301495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“They can also </a:t>
            </a:r>
            <a:r>
              <a:rPr lang="en-US" altLang="zh-CN" b="1" u="wavy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the teens learn</a:t>
            </a:r>
            <a:r>
              <a:rPr lang="en-US" altLang="zh-CN" b="1" dirty="0" smtClean="0">
                <a:solidFill>
                  <a:srgbClr val="FF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responsibility and get valuable work</a:t>
            </a:r>
            <a:endParaRPr lang="zh-CN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help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帮助某人做某事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在某事上给某人提供帮助</a:t>
            </a:r>
            <a:endParaRPr lang="zh-CN" altLang="zh-CN" sz="1000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兼职工作能帮助青少年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变得更有责任心。故选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/>
              <a:t>（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can Gina make working in a restaurant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$10 an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$11 an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$13 an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908720"/>
            <a:ext cx="2567516" cy="3511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4595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dirty="0"/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360854" y="30409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“Server Wanted”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“$130 a week.”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“From 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 to 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p.m., Monday to Friday.”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在餐厅做服务员一周能赚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周一到周五每天工作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一周工作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小时。由此计算可得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,130÷10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text probably from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website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magazine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0750" y="908720"/>
            <a:ext cx="3294309" cy="35040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8622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dirty="0"/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360854" y="30689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“Visit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indeed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information.”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要获取更多信息需访问网站。由此可推知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这篇文章可能来自一个网站。故选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COMMONDATA" val="eyJoZGlkIjoiNWZhMmFmYjFhZTExNGRmOWQxZTA4YjM1ZTllY2ZmMDAifQ==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1977</Words>
  <Application>WPS 演示</Application>
  <PresentationFormat>自定义</PresentationFormat>
  <Paragraphs>60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444</cp:revision>
  <dcterms:created xsi:type="dcterms:W3CDTF">2020-11-06T05:24:00Z</dcterms:created>
  <dcterms:modified xsi:type="dcterms:W3CDTF">2025-09-16T14:44:56Z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2052-12.1.0.15120</vt:lpwstr>
  </property>
  <property fmtid="{D5CDD505-2E9C-101B-9397-08002B2CF9AE}" pid="3" name="ICV">
    <vt:lpwstr>2412D11C79F44CC08EA52EB816C812F7_12</vt:lpwstr>
  </property>
</Properties>
</file>